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68" r:id="rId2"/>
    <p:sldId id="269" r:id="rId3"/>
    <p:sldId id="280" r:id="rId4"/>
    <p:sldId id="278" r:id="rId5"/>
    <p:sldId id="281" r:id="rId6"/>
    <p:sldId id="282" r:id="rId7"/>
    <p:sldId id="284" r:id="rId8"/>
    <p:sldId id="285" r:id="rId9"/>
    <p:sldId id="270" r:id="rId10"/>
    <p:sldId id="286" r:id="rId11"/>
    <p:sldId id="287" r:id="rId12"/>
    <p:sldId id="258" r:id="rId13"/>
    <p:sldId id="288" r:id="rId14"/>
    <p:sldId id="290" r:id="rId15"/>
    <p:sldId id="291" r:id="rId16"/>
    <p:sldId id="292" r:id="rId17"/>
    <p:sldId id="275" r:id="rId18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32" autoAdjust="0"/>
    <p:restoredTop sz="94660"/>
  </p:normalViewPr>
  <p:slideViewPr>
    <p:cSldViewPr>
      <p:cViewPr varScale="1">
        <p:scale>
          <a:sx n="66" d="100"/>
          <a:sy n="66" d="100"/>
        </p:scale>
        <p:origin x="154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96E488-1439-44BC-B0AB-970EA1A19D8B}" type="datetimeFigureOut">
              <a:rPr lang="ru-RU" smtClean="0"/>
              <a:pPr/>
              <a:t>12.12.2021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E3E53E-9D15-4648-B6D0-3AB1B5583B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3420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E3E53E-9D15-4648-B6D0-3AB1B5583B3C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2421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12/12/2021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12/12/2021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12/12/2021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12/12/2021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12/12/2021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12/12/2021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12/12/2021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12/12/2021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12/12/2021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12/12/2021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12/12/2021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12/12/2021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advClick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admin\Documents\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162829"/>
      </p:ext>
    </p:extLst>
  </p:cSld>
  <p:clrMapOvr>
    <a:masterClrMapping/>
  </p:clrMapOvr>
  <p:transition advClick="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23333" r="19167"/>
          <a:stretch/>
        </p:blipFill>
        <p:spPr>
          <a:xfrm>
            <a:off x="609600" y="0"/>
            <a:ext cx="80772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566233"/>
      </p:ext>
    </p:extLst>
  </p:cSld>
  <p:clrMapOvr>
    <a:masterClrMapping/>
  </p:clrMapOvr>
  <p:transition advClick="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1950"/>
            <a:ext cx="9144000" cy="65151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" y="533400"/>
            <a:ext cx="9042400" cy="632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612886"/>
      </p:ext>
    </p:extLst>
  </p:cSld>
  <p:clrMapOvr>
    <a:masterClrMapping/>
  </p:clrMapOvr>
  <p:transition advClick="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" y="628650"/>
            <a:ext cx="8940800" cy="6076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5934823"/>
      </p:ext>
    </p:extLst>
  </p:cSld>
  <p:clrMapOvr>
    <a:masterClrMapping/>
  </p:clrMapOvr>
  <p:transition advClick="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71" y="228600"/>
            <a:ext cx="8810625" cy="634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728111"/>
      </p:ext>
    </p:extLst>
  </p:cSld>
  <p:clrMapOvr>
    <a:masterClrMapping/>
  </p:clrMapOvr>
  <p:transition advClick="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14514"/>
            <a:ext cx="621030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886800"/>
      </p:ext>
    </p:extLst>
  </p:cSld>
  <p:clrMapOvr>
    <a:masterClrMapping/>
  </p:clrMapOvr>
  <p:transition advClick="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s05.infourok.ru/uploads/ex/0ecc/0015929b-e896243f/hello_html_a451ef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278" y="1935163"/>
            <a:ext cx="7803443" cy="438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catherineasquithgallery.com/uploads/posts/2021-02/1613581318_113-p-fon-dlya-prezentatsii-po-pdd-1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H="1" flipV="1"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5800" y="533400"/>
            <a:ext cx="7848600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«Дорожная ловушка зимой»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1293357"/>
            <a:ext cx="8077200" cy="5564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18258"/>
      </p:ext>
    </p:extLst>
  </p:cSld>
  <p:clrMapOvr>
    <a:masterClrMapping/>
  </p:clrMapOvr>
  <p:transition advClick="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cf.ppt-online.org/files1/slide/x/XcPT0flhqnJyCKosiaRgxdY4ZOvw7jAk29uSHMG8D/slide-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11" r="12533" b="14431"/>
          <a:stretch/>
        </p:blipFill>
        <p:spPr bwMode="auto">
          <a:xfrm>
            <a:off x="228600" y="838200"/>
            <a:ext cx="8610600" cy="5684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8998178"/>
      </p:ext>
    </p:extLst>
  </p:cSld>
  <p:clrMapOvr>
    <a:masterClrMapping/>
  </p:clrMapOvr>
  <p:transition advClick="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029" y="762000"/>
            <a:ext cx="4419600" cy="582443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55001" t="1667" r="3749" b="1667"/>
          <a:stretch/>
        </p:blipFill>
        <p:spPr>
          <a:xfrm>
            <a:off x="5029200" y="780143"/>
            <a:ext cx="3352800" cy="589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883572"/>
      </p:ext>
    </p:extLst>
  </p:cSld>
  <p:clrMapOvr>
    <a:masterClrMapping/>
  </p:clrMapOvr>
  <p:transition advClick="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533400"/>
            <a:ext cx="8077200" cy="6060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957291"/>
      </p:ext>
    </p:extLst>
  </p:cSld>
  <p:clrMapOvr>
    <a:masterClrMapping/>
  </p:clrMapOvr>
  <p:transition advClick="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0" y="0"/>
            <a:ext cx="8940800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13631"/>
      </p:ext>
    </p:extLst>
  </p:cSld>
  <p:clrMapOvr>
    <a:masterClrMapping/>
  </p:clrMapOvr>
  <p:transition advClick="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1" name="Picture 3" descr="C:\Users\admin\Desktop\943545-613068b1c73dc547.pn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24950" cy="6858000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56</TotalTime>
  <Words>6</Words>
  <Application>Microsoft Office PowerPoint</Application>
  <PresentationFormat>Экран (4:3)</PresentationFormat>
  <Paragraphs>2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3" baseType="lpstr">
      <vt:lpstr>Arial</vt:lpstr>
      <vt:lpstr>Calibri</vt:lpstr>
      <vt:lpstr>Constantia</vt:lpstr>
      <vt:lpstr>Times New Roman</vt:lpstr>
      <vt:lpstr>Wingdings 2</vt:lpstr>
      <vt:lpstr>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Администратор</cp:lastModifiedBy>
  <cp:revision>16</cp:revision>
  <dcterms:created xsi:type="dcterms:W3CDTF">2014-12-18T18:41:05Z</dcterms:created>
  <dcterms:modified xsi:type="dcterms:W3CDTF">2021-12-12T12:46:42Z</dcterms:modified>
</cp:coreProperties>
</file>